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82" d="100"/>
          <a:sy n="82" d="100"/>
        </p:scale>
        <p:origin x="9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E469-AA6C-4BF1-A276-BD6C150FA2C8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1325-204B-4D7F-8EFE-0F30EA410D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2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E469-AA6C-4BF1-A276-BD6C150FA2C8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1325-204B-4D7F-8EFE-0F30EA410D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99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E469-AA6C-4BF1-A276-BD6C150FA2C8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1325-204B-4D7F-8EFE-0F30EA410D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9657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E469-AA6C-4BF1-A276-BD6C150FA2C8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1325-204B-4D7F-8EFE-0F30EA410D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71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E469-AA6C-4BF1-A276-BD6C150FA2C8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1325-204B-4D7F-8EFE-0F30EA410D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262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E469-AA6C-4BF1-A276-BD6C150FA2C8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1325-204B-4D7F-8EFE-0F30EA410D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523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E469-AA6C-4BF1-A276-BD6C150FA2C8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1325-204B-4D7F-8EFE-0F30EA410D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757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E469-AA6C-4BF1-A276-BD6C150FA2C8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1325-204B-4D7F-8EFE-0F30EA410D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5090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E469-AA6C-4BF1-A276-BD6C150FA2C8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1325-204B-4D7F-8EFE-0F30EA410D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8751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E469-AA6C-4BF1-A276-BD6C150FA2C8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1325-204B-4D7F-8EFE-0F30EA410D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792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FE469-AA6C-4BF1-A276-BD6C150FA2C8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51325-204B-4D7F-8EFE-0F30EA410D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200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FE469-AA6C-4BF1-A276-BD6C150FA2C8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51325-204B-4D7F-8EFE-0F30EA410D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701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850AF787-DB3F-23C8-758C-184849A6A6CC}"/>
              </a:ext>
            </a:extLst>
          </p:cNvPr>
          <p:cNvSpPr/>
          <p:nvPr/>
        </p:nvSpPr>
        <p:spPr>
          <a:xfrm>
            <a:off x="5555809" y="139851"/>
            <a:ext cx="2465742" cy="7611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938" b="1" dirty="0">
                <a:solidFill>
                  <a:srgbClr val="FF0000"/>
                </a:solidFill>
              </a:rPr>
              <a:t>【</a:t>
            </a:r>
            <a:r>
              <a:rPr kumimoji="1" lang="ja-JP" altLang="en-US" sz="1938" b="1" dirty="0">
                <a:solidFill>
                  <a:srgbClr val="FF0000"/>
                </a:solidFill>
              </a:rPr>
              <a:t>図面記載参考例</a:t>
            </a:r>
            <a:r>
              <a:rPr kumimoji="1" lang="en-US" altLang="ja-JP" sz="1938" b="1" dirty="0">
                <a:solidFill>
                  <a:srgbClr val="FF0000"/>
                </a:solidFill>
              </a:rPr>
              <a:t>】</a:t>
            </a:r>
            <a:endParaRPr kumimoji="1" lang="ja-JP" altLang="en-US" sz="1938" b="1" dirty="0">
              <a:solidFill>
                <a:srgbClr val="FF0000"/>
              </a:solidFill>
            </a:endParaRPr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71F0185E-EFF4-8625-C5EC-E78F48FC87F5}"/>
              </a:ext>
            </a:extLst>
          </p:cNvPr>
          <p:cNvSpPr/>
          <p:nvPr/>
        </p:nvSpPr>
        <p:spPr>
          <a:xfrm>
            <a:off x="129695" y="119251"/>
            <a:ext cx="4385914" cy="49378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385" b="1" dirty="0"/>
              <a:t>2025</a:t>
            </a:r>
            <a:r>
              <a:rPr kumimoji="1" lang="ja-JP" altLang="en-US" sz="1385" b="1" dirty="0"/>
              <a:t>年</a:t>
            </a:r>
            <a:r>
              <a:rPr kumimoji="1" lang="en-US" altLang="ja-JP" sz="1385" b="1" dirty="0"/>
              <a:t>4</a:t>
            </a:r>
            <a:r>
              <a:rPr kumimoji="1" lang="ja-JP" altLang="en-US" sz="1385" b="1" dirty="0"/>
              <a:t>月</a:t>
            </a:r>
            <a:r>
              <a:rPr kumimoji="1" lang="en-US" altLang="ja-JP" sz="1385" b="1" dirty="0"/>
              <a:t>1</a:t>
            </a:r>
            <a:r>
              <a:rPr kumimoji="1" lang="ja-JP" altLang="en-US" sz="1385" b="1" dirty="0"/>
              <a:t>日</a:t>
            </a:r>
            <a:r>
              <a:rPr kumimoji="1" lang="en-US" altLang="ja-JP" sz="1385" b="1" dirty="0"/>
              <a:t>(</a:t>
            </a:r>
            <a:r>
              <a:rPr kumimoji="1" lang="ja-JP" altLang="en-US" sz="1385" b="1" dirty="0"/>
              <a:t>火</a:t>
            </a:r>
            <a:r>
              <a:rPr kumimoji="1" lang="en-US" altLang="ja-JP" sz="1385" b="1" dirty="0"/>
              <a:t>)</a:t>
            </a:r>
            <a:r>
              <a:rPr kumimoji="1" lang="ja-JP" altLang="en-US" sz="1385" b="1" dirty="0"/>
              <a:t>　　催事名を記載</a:t>
            </a: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8966A445-F34A-2CD6-FC42-48ACEF42C2F3}"/>
              </a:ext>
            </a:extLst>
          </p:cNvPr>
          <p:cNvSpPr/>
          <p:nvPr/>
        </p:nvSpPr>
        <p:spPr>
          <a:xfrm>
            <a:off x="401249" y="972004"/>
            <a:ext cx="2264229" cy="28521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>
                <a:solidFill>
                  <a:schemeClr val="tx1"/>
                </a:solidFill>
                <a:latin typeface="+mn-ea"/>
              </a:rPr>
              <a:t>①大屋根下：</a:t>
            </a:r>
            <a:r>
              <a:rPr kumimoji="1" lang="en-US" altLang="ja-JP" sz="1050" b="1" u="sng" dirty="0">
                <a:solidFill>
                  <a:schemeClr val="tx1"/>
                </a:solidFill>
                <a:latin typeface="+mn-ea"/>
              </a:rPr>
              <a:t>110</a:t>
            </a:r>
            <a:r>
              <a:rPr kumimoji="1" lang="ja-JP" altLang="en-US" sz="1050" b="1" u="sng" dirty="0">
                <a:solidFill>
                  <a:schemeClr val="tx1"/>
                </a:solidFill>
                <a:latin typeface="+mn-ea"/>
              </a:rPr>
              <a:t>㎡</a:t>
            </a:r>
            <a:endParaRPr kumimoji="1" lang="en-US" altLang="ja-JP" sz="1050" b="1" u="sng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・ステージ：</a:t>
            </a:r>
            <a:r>
              <a:rPr lang="en-US" altLang="ja-JP" sz="1050" dirty="0">
                <a:solidFill>
                  <a:schemeClr val="tx1"/>
                </a:solidFill>
                <a:latin typeface="+mn-ea"/>
              </a:rPr>
              <a:t>50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㎡</a:t>
            </a:r>
            <a:endParaRPr lang="en-US" altLang="ja-JP" sz="105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・マルシェ：</a:t>
            </a:r>
            <a:r>
              <a:rPr lang="en-US" altLang="ja-JP" sz="1050" dirty="0">
                <a:solidFill>
                  <a:schemeClr val="tx1"/>
                </a:solidFill>
                <a:latin typeface="+mn-ea"/>
              </a:rPr>
              <a:t>60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㎡</a:t>
            </a:r>
            <a:endParaRPr lang="en-US" altLang="ja-JP" sz="105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　（</a:t>
            </a:r>
            <a:r>
              <a:rPr lang="en-US" altLang="ja-JP" sz="1050" dirty="0">
                <a:solidFill>
                  <a:schemeClr val="tx1"/>
                </a:solidFill>
                <a:latin typeface="+mn-ea"/>
              </a:rPr>
              <a:t>6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㎡</a:t>
            </a:r>
            <a:r>
              <a:rPr lang="en-US" altLang="ja-JP" sz="1050" dirty="0">
                <a:solidFill>
                  <a:schemeClr val="tx1"/>
                </a:solidFill>
                <a:latin typeface="+mn-ea"/>
              </a:rPr>
              <a:t>×10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ブース＝</a:t>
            </a:r>
            <a:r>
              <a:rPr lang="en-US" altLang="ja-JP" sz="1050" dirty="0">
                <a:solidFill>
                  <a:schemeClr val="tx1"/>
                </a:solidFill>
                <a:latin typeface="+mn-ea"/>
              </a:rPr>
              <a:t>60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㎡）</a:t>
            </a:r>
            <a:endParaRPr lang="en-US" altLang="ja-JP" sz="1050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+mn-ea"/>
              </a:rPr>
              <a:t>②大屋根回り：</a:t>
            </a:r>
            <a:r>
              <a:rPr kumimoji="1" lang="en-US" altLang="ja-JP" sz="1050" b="1" u="sng" dirty="0">
                <a:solidFill>
                  <a:schemeClr val="tx1"/>
                </a:solidFill>
                <a:latin typeface="+mn-ea"/>
              </a:rPr>
              <a:t>36</a:t>
            </a:r>
            <a:r>
              <a:rPr kumimoji="1" lang="ja-JP" altLang="en-US" sz="1050" b="1" u="sng" dirty="0">
                <a:solidFill>
                  <a:schemeClr val="tx1"/>
                </a:solidFill>
                <a:latin typeface="+mn-ea"/>
              </a:rPr>
              <a:t>㎡</a:t>
            </a:r>
            <a:endParaRPr kumimoji="1" lang="en-US" altLang="ja-JP" sz="1050" b="1" u="sng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+mn-ea"/>
              </a:rPr>
              <a:t>・マルシェ：</a:t>
            </a:r>
            <a:r>
              <a:rPr kumimoji="1" lang="en-US" altLang="ja-JP" sz="1050" dirty="0">
                <a:solidFill>
                  <a:schemeClr val="tx1"/>
                </a:solidFill>
                <a:latin typeface="+mn-ea"/>
              </a:rPr>
              <a:t>36</a:t>
            </a:r>
            <a:r>
              <a:rPr kumimoji="1" lang="ja-JP" altLang="en-US" sz="1050" dirty="0">
                <a:solidFill>
                  <a:schemeClr val="tx1"/>
                </a:solidFill>
                <a:latin typeface="+mn-ea"/>
              </a:rPr>
              <a:t>㎡</a:t>
            </a:r>
            <a:endParaRPr kumimoji="1" lang="en-US" altLang="ja-JP" sz="105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+mn-ea"/>
              </a:rPr>
              <a:t>　（</a:t>
            </a:r>
            <a:r>
              <a:rPr kumimoji="1" lang="en-US" altLang="ja-JP" sz="1050" dirty="0">
                <a:solidFill>
                  <a:schemeClr val="tx1"/>
                </a:solidFill>
                <a:latin typeface="+mn-ea"/>
              </a:rPr>
              <a:t>4</a:t>
            </a:r>
            <a:r>
              <a:rPr kumimoji="1" lang="ja-JP" altLang="en-US" sz="1050" dirty="0">
                <a:solidFill>
                  <a:schemeClr val="tx1"/>
                </a:solidFill>
                <a:latin typeface="+mn-ea"/>
              </a:rPr>
              <a:t>㎡</a:t>
            </a:r>
            <a:r>
              <a:rPr kumimoji="1" lang="en-US" altLang="ja-JP" sz="1050" dirty="0">
                <a:solidFill>
                  <a:schemeClr val="tx1"/>
                </a:solidFill>
                <a:latin typeface="+mn-ea"/>
              </a:rPr>
              <a:t>×9</a:t>
            </a:r>
            <a:r>
              <a:rPr kumimoji="1" lang="ja-JP" altLang="en-US" sz="1050" dirty="0">
                <a:solidFill>
                  <a:schemeClr val="tx1"/>
                </a:solidFill>
                <a:latin typeface="+mn-ea"/>
              </a:rPr>
              <a:t>ブース＝</a:t>
            </a:r>
            <a:r>
              <a:rPr kumimoji="1" lang="en-US" altLang="ja-JP" sz="1050" dirty="0">
                <a:solidFill>
                  <a:schemeClr val="tx1"/>
                </a:solidFill>
                <a:latin typeface="+mn-ea"/>
              </a:rPr>
              <a:t>36</a:t>
            </a:r>
            <a:r>
              <a:rPr kumimoji="1" lang="ja-JP" altLang="en-US" sz="1050" dirty="0">
                <a:solidFill>
                  <a:schemeClr val="tx1"/>
                </a:solidFill>
                <a:latin typeface="+mn-ea"/>
              </a:rPr>
              <a:t>㎡）</a:t>
            </a:r>
            <a:endParaRPr kumimoji="1" lang="en-US" altLang="ja-JP" sz="1050" dirty="0">
              <a:solidFill>
                <a:schemeClr val="tx1"/>
              </a:solidFill>
              <a:latin typeface="+mn-ea"/>
            </a:endParaRPr>
          </a:p>
          <a:p>
            <a:endParaRPr lang="en-US" altLang="ja-JP" sz="105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+mn-ea"/>
              </a:rPr>
              <a:t>③キッチンカー：</a:t>
            </a:r>
            <a:r>
              <a:rPr kumimoji="1" lang="en-US" altLang="ja-JP" sz="1050" b="1" u="sng" dirty="0">
                <a:solidFill>
                  <a:schemeClr val="tx1"/>
                </a:solidFill>
                <a:latin typeface="+mn-ea"/>
              </a:rPr>
              <a:t>120</a:t>
            </a:r>
            <a:r>
              <a:rPr kumimoji="1" lang="ja-JP" altLang="en-US" sz="1050" b="1" u="sng" dirty="0">
                <a:solidFill>
                  <a:schemeClr val="tx1"/>
                </a:solidFill>
                <a:latin typeface="+mn-ea"/>
              </a:rPr>
              <a:t>㎡</a:t>
            </a:r>
            <a:endParaRPr kumimoji="1" lang="en-US" altLang="ja-JP" sz="1050" b="1" u="sng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１２㎡</a:t>
            </a:r>
            <a:r>
              <a:rPr lang="en-US" altLang="ja-JP" sz="1050" dirty="0">
                <a:solidFill>
                  <a:schemeClr val="tx1"/>
                </a:solidFill>
                <a:latin typeface="+mn-ea"/>
              </a:rPr>
              <a:t>×7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台＝</a:t>
            </a:r>
            <a:r>
              <a:rPr lang="en-US" altLang="ja-JP" sz="1050" dirty="0">
                <a:solidFill>
                  <a:schemeClr val="tx1"/>
                </a:solidFill>
                <a:latin typeface="+mn-ea"/>
              </a:rPr>
              <a:t>120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㎡</a:t>
            </a:r>
            <a:endParaRPr lang="en-US" altLang="ja-JP" sz="1050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+mn-ea"/>
              </a:rPr>
              <a:t>④ふわふわ遊具：</a:t>
            </a:r>
            <a:r>
              <a:rPr kumimoji="1" lang="en-US" altLang="ja-JP" sz="1050" b="1" u="sng" dirty="0">
                <a:solidFill>
                  <a:schemeClr val="tx1"/>
                </a:solidFill>
                <a:latin typeface="+mn-ea"/>
              </a:rPr>
              <a:t>16</a:t>
            </a:r>
            <a:r>
              <a:rPr kumimoji="1" lang="ja-JP" altLang="en-US" sz="1050" b="1" u="sng" dirty="0">
                <a:solidFill>
                  <a:schemeClr val="tx1"/>
                </a:solidFill>
                <a:latin typeface="+mn-ea"/>
              </a:rPr>
              <a:t>㎡</a:t>
            </a:r>
            <a:endParaRPr kumimoji="1" lang="en-US" altLang="ja-JP" sz="1050" b="1" u="sng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①＋②＋③</a:t>
            </a:r>
            <a:r>
              <a:rPr lang="en-US" altLang="ja-JP" sz="1050" dirty="0">
                <a:solidFill>
                  <a:schemeClr val="tx1"/>
                </a:solidFill>
                <a:latin typeface="+mn-ea"/>
              </a:rPr>
              <a:t>+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④＝</a:t>
            </a:r>
            <a:r>
              <a:rPr lang="en-US" altLang="ja-JP" sz="1050" dirty="0">
                <a:solidFill>
                  <a:schemeClr val="tx1"/>
                </a:solidFill>
                <a:latin typeface="+mn-ea"/>
              </a:rPr>
              <a:t>282</a:t>
            </a:r>
            <a:r>
              <a:rPr lang="ja-JP" altLang="en-US" sz="1050" dirty="0">
                <a:solidFill>
                  <a:schemeClr val="tx1"/>
                </a:solidFill>
                <a:latin typeface="+mn-ea"/>
              </a:rPr>
              <a:t>㎡</a:t>
            </a:r>
            <a:endParaRPr lang="en-US" altLang="ja-JP" sz="1050" dirty="0">
              <a:solidFill>
                <a:schemeClr val="tx1"/>
              </a:solidFill>
              <a:latin typeface="+mn-ea"/>
            </a:endParaRPr>
          </a:p>
          <a:p>
            <a:endParaRPr kumimoji="1" lang="en-US" altLang="ja-JP" sz="1050" dirty="0">
              <a:solidFill>
                <a:schemeClr val="tx1"/>
              </a:solidFill>
              <a:latin typeface="+mn-ea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F8D81FC-6F44-D545-7C8E-A9EEB3A95DA3}"/>
              </a:ext>
            </a:extLst>
          </p:cNvPr>
          <p:cNvGrpSpPr/>
          <p:nvPr/>
        </p:nvGrpSpPr>
        <p:grpSpPr>
          <a:xfrm>
            <a:off x="2934292" y="986030"/>
            <a:ext cx="6937426" cy="5247944"/>
            <a:chOff x="1382355" y="2586959"/>
            <a:chExt cx="6867758" cy="5092700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F9B55A65-9386-2114-AE3C-AB40EFCCFF7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r="11362"/>
            <a:stretch/>
          </p:blipFill>
          <p:spPr>
            <a:xfrm>
              <a:off x="1382355" y="2586959"/>
              <a:ext cx="6867758" cy="5092700"/>
            </a:xfrm>
            <a:prstGeom prst="rect">
              <a:avLst/>
            </a:prstGeom>
          </p:spPr>
        </p:pic>
        <p:sp>
          <p:nvSpPr>
            <p:cNvPr id="12" name="四角形: 角を丸くする 11">
              <a:extLst>
                <a:ext uri="{FF2B5EF4-FFF2-40B4-BE49-F238E27FC236}">
                  <a16:creationId xmlns:a16="http://schemas.microsoft.com/office/drawing/2014/main" id="{6A340118-BEC7-4D62-3C73-204CBEFA16D8}"/>
                </a:ext>
              </a:extLst>
            </p:cNvPr>
            <p:cNvSpPr/>
            <p:nvPr/>
          </p:nvSpPr>
          <p:spPr>
            <a:xfrm rot="799706">
              <a:off x="3225287" y="7235167"/>
              <a:ext cx="390078" cy="240158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</a:rPr>
                <a:t>K2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3" name="四角形: 角を丸くする 12">
              <a:extLst>
                <a:ext uri="{FF2B5EF4-FFF2-40B4-BE49-F238E27FC236}">
                  <a16:creationId xmlns:a16="http://schemas.microsoft.com/office/drawing/2014/main" id="{255AEA3F-8BCA-7E7C-5094-C9D2CC28D991}"/>
                </a:ext>
              </a:extLst>
            </p:cNvPr>
            <p:cNvSpPr/>
            <p:nvPr/>
          </p:nvSpPr>
          <p:spPr>
            <a:xfrm rot="20399968">
              <a:off x="4516652" y="7158581"/>
              <a:ext cx="390078" cy="240158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</a:rPr>
                <a:t>K5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4" name="四角形: 角を丸くする 13">
              <a:extLst>
                <a:ext uri="{FF2B5EF4-FFF2-40B4-BE49-F238E27FC236}">
                  <a16:creationId xmlns:a16="http://schemas.microsoft.com/office/drawing/2014/main" id="{9005A0D4-3E4E-ECAB-57A3-4047BB0F1C69}"/>
                </a:ext>
              </a:extLst>
            </p:cNvPr>
            <p:cNvSpPr/>
            <p:nvPr/>
          </p:nvSpPr>
          <p:spPr>
            <a:xfrm rot="20169071">
              <a:off x="4925435" y="6992193"/>
              <a:ext cx="390078" cy="240158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</a:rPr>
                <a:t>K6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3C448466-C368-B1ED-F7C6-9E6090051D94}"/>
                </a:ext>
              </a:extLst>
            </p:cNvPr>
            <p:cNvSpPr/>
            <p:nvPr/>
          </p:nvSpPr>
          <p:spPr>
            <a:xfrm rot="19204268">
              <a:off x="5299440" y="6765558"/>
              <a:ext cx="390078" cy="240158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</a:rPr>
                <a:t>K7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6" name="四角形: 角を丸くする 15">
              <a:extLst>
                <a:ext uri="{FF2B5EF4-FFF2-40B4-BE49-F238E27FC236}">
                  <a16:creationId xmlns:a16="http://schemas.microsoft.com/office/drawing/2014/main" id="{375285DD-CB5E-9256-632E-F6E7E7F80F26}"/>
                </a:ext>
              </a:extLst>
            </p:cNvPr>
            <p:cNvSpPr/>
            <p:nvPr/>
          </p:nvSpPr>
          <p:spPr>
            <a:xfrm rot="21028733">
              <a:off x="4092569" y="7246038"/>
              <a:ext cx="390078" cy="240158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</a:rPr>
                <a:t>K4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7" name="四角形: 角を丸くする 16">
              <a:extLst>
                <a:ext uri="{FF2B5EF4-FFF2-40B4-BE49-F238E27FC236}">
                  <a16:creationId xmlns:a16="http://schemas.microsoft.com/office/drawing/2014/main" id="{3348C6C0-7595-D707-C34D-1A63D218374B}"/>
                </a:ext>
              </a:extLst>
            </p:cNvPr>
            <p:cNvSpPr/>
            <p:nvPr/>
          </p:nvSpPr>
          <p:spPr>
            <a:xfrm>
              <a:off x="3669480" y="7287559"/>
              <a:ext cx="390078" cy="240158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</a:rPr>
                <a:t>K3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8" name="四角形: 角を丸くする 17">
              <a:extLst>
                <a:ext uri="{FF2B5EF4-FFF2-40B4-BE49-F238E27FC236}">
                  <a16:creationId xmlns:a16="http://schemas.microsoft.com/office/drawing/2014/main" id="{2B653DBA-D8AA-A382-45B2-401D2B7A623B}"/>
                </a:ext>
              </a:extLst>
            </p:cNvPr>
            <p:cNvSpPr/>
            <p:nvPr/>
          </p:nvSpPr>
          <p:spPr>
            <a:xfrm rot="1508299">
              <a:off x="2793504" y="7112209"/>
              <a:ext cx="390078" cy="240158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>
                  <a:solidFill>
                    <a:schemeClr val="tx1"/>
                  </a:solidFill>
                </a:rPr>
                <a:t>K1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C72F6F58-DB12-A462-BF72-D74D0586F6B3}"/>
              </a:ext>
            </a:extLst>
          </p:cNvPr>
          <p:cNvSpPr/>
          <p:nvPr/>
        </p:nvSpPr>
        <p:spPr>
          <a:xfrm>
            <a:off x="401249" y="4523204"/>
            <a:ext cx="394035" cy="247479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</a:rPr>
              <a:t>K1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2E5B65CF-C1D6-ADB8-81CB-C779DB443D07}"/>
              </a:ext>
            </a:extLst>
          </p:cNvPr>
          <p:cNvSpPr/>
          <p:nvPr/>
        </p:nvSpPr>
        <p:spPr>
          <a:xfrm flipH="1">
            <a:off x="422465" y="4864049"/>
            <a:ext cx="129743" cy="2005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85000" lnSpcReduction="20000"/>
          </a:bodyPr>
          <a:lstStyle/>
          <a:p>
            <a:pPr algn="ctr"/>
            <a:r>
              <a:rPr kumimoji="1" lang="en-US" altLang="ja-JP" dirty="0"/>
              <a:t>1 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B4095799-1D4B-FF21-2BC2-499C82C6DAE1}"/>
              </a:ext>
            </a:extLst>
          </p:cNvPr>
          <p:cNvSpPr/>
          <p:nvPr/>
        </p:nvSpPr>
        <p:spPr>
          <a:xfrm>
            <a:off x="422465" y="5095842"/>
            <a:ext cx="262890" cy="2005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dirty="0"/>
              <a:t>2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BB930231-1754-5074-8182-E64EF2AA057F}"/>
              </a:ext>
            </a:extLst>
          </p:cNvPr>
          <p:cNvSpPr/>
          <p:nvPr/>
        </p:nvSpPr>
        <p:spPr>
          <a:xfrm>
            <a:off x="422465" y="5327635"/>
            <a:ext cx="423083" cy="20057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dirty="0"/>
              <a:t>3</a:t>
            </a:r>
            <a:endParaRPr kumimoji="1" lang="ja-JP" altLang="en-US" dirty="0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02108F79-5D5F-7AE3-25D7-70B1187D3A99}"/>
              </a:ext>
            </a:extLst>
          </p:cNvPr>
          <p:cNvSpPr/>
          <p:nvPr/>
        </p:nvSpPr>
        <p:spPr>
          <a:xfrm>
            <a:off x="422465" y="5559428"/>
            <a:ext cx="554268" cy="19463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1206475D-A6B7-2E6F-E1FF-CC66C079F6A3}"/>
              </a:ext>
            </a:extLst>
          </p:cNvPr>
          <p:cNvSpPr/>
          <p:nvPr/>
        </p:nvSpPr>
        <p:spPr>
          <a:xfrm>
            <a:off x="422465" y="5785282"/>
            <a:ext cx="658770" cy="19463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6B60046-6D5B-A920-A9AE-7673E8661F5F}"/>
              </a:ext>
            </a:extLst>
          </p:cNvPr>
          <p:cNvSpPr txBox="1"/>
          <p:nvPr/>
        </p:nvSpPr>
        <p:spPr>
          <a:xfrm>
            <a:off x="1136843" y="4523204"/>
            <a:ext cx="116557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キッチンカー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318CCB7-DACD-27F3-69E5-D2F15D392DAF}"/>
              </a:ext>
            </a:extLst>
          </p:cNvPr>
          <p:cNvSpPr txBox="1"/>
          <p:nvPr/>
        </p:nvSpPr>
        <p:spPr>
          <a:xfrm>
            <a:off x="1145552" y="4816036"/>
            <a:ext cx="116557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ブース</a:t>
            </a:r>
            <a:r>
              <a:rPr kumimoji="1" lang="en-US" altLang="ja-JP" sz="1100" dirty="0"/>
              <a:t>×1</a:t>
            </a:r>
            <a:endParaRPr kumimoji="1" lang="ja-JP" altLang="en-US" sz="11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97B2D90-B5DE-FCC1-C1CD-8932FF8D0584}"/>
              </a:ext>
            </a:extLst>
          </p:cNvPr>
          <p:cNvSpPr txBox="1"/>
          <p:nvPr/>
        </p:nvSpPr>
        <p:spPr>
          <a:xfrm>
            <a:off x="1145552" y="5049975"/>
            <a:ext cx="116557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ブース</a:t>
            </a:r>
            <a:r>
              <a:rPr kumimoji="1" lang="en-US" altLang="ja-JP" sz="1100" dirty="0"/>
              <a:t>×2</a:t>
            </a:r>
            <a:endParaRPr kumimoji="1" lang="ja-JP" altLang="en-US" sz="11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3988B74-F18D-9CE4-C6A5-011E89EC1978}"/>
              </a:ext>
            </a:extLst>
          </p:cNvPr>
          <p:cNvSpPr txBox="1"/>
          <p:nvPr/>
        </p:nvSpPr>
        <p:spPr>
          <a:xfrm>
            <a:off x="1145552" y="5283914"/>
            <a:ext cx="116557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ブース</a:t>
            </a:r>
            <a:r>
              <a:rPr kumimoji="1" lang="en-US" altLang="ja-JP" sz="1100" dirty="0"/>
              <a:t>×3</a:t>
            </a:r>
            <a:endParaRPr kumimoji="1" lang="ja-JP" altLang="en-US" sz="11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D9DAA82-E088-632F-AFFB-9DDD204D2DCF}"/>
              </a:ext>
            </a:extLst>
          </p:cNvPr>
          <p:cNvSpPr txBox="1"/>
          <p:nvPr/>
        </p:nvSpPr>
        <p:spPr>
          <a:xfrm>
            <a:off x="1145552" y="5517853"/>
            <a:ext cx="116557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ブース</a:t>
            </a:r>
            <a:r>
              <a:rPr kumimoji="1" lang="en-US" altLang="ja-JP" sz="1100" dirty="0"/>
              <a:t>×4</a:t>
            </a:r>
            <a:endParaRPr kumimoji="1" lang="ja-JP" altLang="en-US" sz="11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0C2BACF-4427-DBCB-97DB-4DAD676171F6}"/>
              </a:ext>
            </a:extLst>
          </p:cNvPr>
          <p:cNvSpPr txBox="1"/>
          <p:nvPr/>
        </p:nvSpPr>
        <p:spPr>
          <a:xfrm>
            <a:off x="1145552" y="5751792"/>
            <a:ext cx="116557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ブース</a:t>
            </a:r>
            <a:r>
              <a:rPr kumimoji="1" lang="en-US" altLang="ja-JP" sz="1100" dirty="0"/>
              <a:t>×5</a:t>
            </a:r>
            <a:endParaRPr kumimoji="1" lang="ja-JP" altLang="en-US" sz="11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6000C1B-9533-DAD0-BED8-EE4070F41A09}"/>
              </a:ext>
            </a:extLst>
          </p:cNvPr>
          <p:cNvSpPr/>
          <p:nvPr/>
        </p:nvSpPr>
        <p:spPr>
          <a:xfrm rot="20358939">
            <a:off x="4663550" y="3647071"/>
            <a:ext cx="658770" cy="19463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D731A519-BC62-867B-FB8B-CF4870F8AF1A}"/>
              </a:ext>
            </a:extLst>
          </p:cNvPr>
          <p:cNvSpPr/>
          <p:nvPr/>
        </p:nvSpPr>
        <p:spPr>
          <a:xfrm rot="20662544">
            <a:off x="5333051" y="3436906"/>
            <a:ext cx="554268" cy="19463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427F5CC-8085-2FCD-11A6-9ED9857CC495}"/>
              </a:ext>
            </a:extLst>
          </p:cNvPr>
          <p:cNvSpPr/>
          <p:nvPr/>
        </p:nvSpPr>
        <p:spPr>
          <a:xfrm rot="3779756">
            <a:off x="6197613" y="4527932"/>
            <a:ext cx="658770" cy="19463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2DA943A9-E287-03D8-4F3D-61BF90A250D0}"/>
              </a:ext>
            </a:extLst>
          </p:cNvPr>
          <p:cNvSpPr/>
          <p:nvPr/>
        </p:nvSpPr>
        <p:spPr>
          <a:xfrm rot="3795890">
            <a:off x="6463856" y="4403146"/>
            <a:ext cx="658770" cy="19463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dirty="0"/>
              <a:t>5</a:t>
            </a:r>
            <a:endParaRPr kumimoji="1" lang="ja-JP" altLang="en-US" dirty="0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08C1ECC-EDAE-8C88-A1F4-AB181D331773}"/>
              </a:ext>
            </a:extLst>
          </p:cNvPr>
          <p:cNvSpPr/>
          <p:nvPr/>
        </p:nvSpPr>
        <p:spPr>
          <a:xfrm rot="20403461">
            <a:off x="6050958" y="3775535"/>
            <a:ext cx="658770" cy="32505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100" dirty="0"/>
              <a:t>ステージ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5E2847C2-11E2-BE01-1A38-A2679655D359}"/>
              </a:ext>
            </a:extLst>
          </p:cNvPr>
          <p:cNvSpPr/>
          <p:nvPr/>
        </p:nvSpPr>
        <p:spPr>
          <a:xfrm>
            <a:off x="7362781" y="2895586"/>
            <a:ext cx="544602" cy="309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900" dirty="0"/>
              <a:t>ふわふわ</a:t>
            </a:r>
            <a:endParaRPr kumimoji="1" lang="en-US" altLang="ja-JP" sz="900" dirty="0"/>
          </a:p>
          <a:p>
            <a:pPr algn="ctr"/>
            <a:r>
              <a:rPr kumimoji="1" lang="ja-JP" altLang="en-US" sz="900" dirty="0"/>
              <a:t>遊具</a:t>
            </a:r>
          </a:p>
        </p:txBody>
      </p:sp>
    </p:spTree>
    <p:extLst>
      <p:ext uri="{BB962C8B-B14F-4D97-AF65-F5344CB8AC3E}">
        <p14:creationId xmlns:p14="http://schemas.microsoft.com/office/powerpoint/2010/main" val="3985724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F9B55A65-9386-2114-AE3C-AB40EFCCFF7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11362"/>
          <a:stretch/>
        </p:blipFill>
        <p:spPr>
          <a:xfrm>
            <a:off x="2899955" y="976529"/>
            <a:ext cx="6867758" cy="5092700"/>
          </a:xfrm>
          <a:prstGeom prst="rect">
            <a:avLst/>
          </a:prstGeom>
        </p:spPr>
      </p:pic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71F0185E-EFF4-8625-C5EC-E78F48FC87F5}"/>
              </a:ext>
            </a:extLst>
          </p:cNvPr>
          <p:cNvSpPr/>
          <p:nvPr/>
        </p:nvSpPr>
        <p:spPr>
          <a:xfrm>
            <a:off x="99641" y="135839"/>
            <a:ext cx="4994873" cy="49378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385" b="1" dirty="0"/>
              <a:t>2025</a:t>
            </a:r>
            <a:r>
              <a:rPr kumimoji="1" lang="ja-JP" altLang="en-US" sz="1385" b="1" dirty="0"/>
              <a:t>年〇月〇日</a:t>
            </a:r>
            <a:r>
              <a:rPr kumimoji="1" lang="en-US" altLang="ja-JP" sz="1385" b="1" dirty="0"/>
              <a:t>(</a:t>
            </a:r>
            <a:r>
              <a:rPr kumimoji="1" lang="ja-JP" altLang="en-US" sz="1385" b="1" dirty="0"/>
              <a:t>日</a:t>
            </a:r>
            <a:r>
              <a:rPr kumimoji="1" lang="en-US" altLang="ja-JP" sz="1385" b="1" dirty="0"/>
              <a:t>)</a:t>
            </a:r>
            <a:r>
              <a:rPr kumimoji="1" lang="ja-JP" altLang="en-US" sz="1385" b="1" dirty="0"/>
              <a:t>　催事名</a:t>
            </a: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8966A445-F34A-2CD6-FC42-48ACEF42C2F3}"/>
              </a:ext>
            </a:extLst>
          </p:cNvPr>
          <p:cNvSpPr/>
          <p:nvPr/>
        </p:nvSpPr>
        <p:spPr>
          <a:xfrm>
            <a:off x="99641" y="976529"/>
            <a:ext cx="2693444" cy="288181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05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48485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613</TotalTime>
  <Words>138</Words>
  <Application>Microsoft Office PowerPoint</Application>
  <PresentationFormat>A4 210 x 297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2013 - 2022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永井 大揮</dc:creator>
  <cp:lastModifiedBy>瀧 伸子</cp:lastModifiedBy>
  <cp:revision>12</cp:revision>
  <dcterms:created xsi:type="dcterms:W3CDTF">2024-09-11T05:15:00Z</dcterms:created>
  <dcterms:modified xsi:type="dcterms:W3CDTF">2025-06-23T02:43:19Z</dcterms:modified>
</cp:coreProperties>
</file>